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7" d="100"/>
          <a:sy n="117" d="100"/>
        </p:scale>
        <p:origin x="-14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viewProps" Target="viewProp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955040"/>
          </a:xfrm>
          <a:noFill/>
          <a:ln>
            <a:noFill/>
          </a:ln>
        </p:spPr>
        <p:txBody>
          <a:bodyPr bIns="0" anchor="b">
            <a:noAutofit/>
          </a:bodyPr>
          <a:lstStyle>
            <a:lvl1pPr>
              <a:defRPr sz="2400"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DE8D1B7-DB74-4B1F-80EB-8863126A1BD9}" type="datetimeFigureOut">
              <a:rPr lang="en-US" smtClean="0"/>
              <a:t>7/6/2014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BE8921-657B-424C-A6BF-8B0F97CFE934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D1B7-DB74-4B1F-80EB-8863126A1BD9}" type="datetimeFigureOut">
              <a:rPr lang="en-US" smtClean="0"/>
              <a:t>7/6/2014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E8921-657B-424C-A6BF-8B0F97CFE9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D1B7-DB74-4B1F-80EB-8863126A1BD9}" type="datetimeFigureOut">
              <a:rPr lang="en-US" smtClean="0"/>
              <a:t>7/6/2014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E8921-657B-424C-A6BF-8B0F97CFE93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DE8D1B7-DB74-4B1F-80EB-8863126A1BD9}" type="datetimeFigureOut">
              <a:rPr lang="en-US" smtClean="0"/>
              <a:t>7/6/2014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BBE8921-657B-424C-A6BF-8B0F97CFE93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Autofit/>
          </a:bodyPr>
          <a:lstStyle>
            <a:lvl1pPr>
              <a:defRPr kumimoji="0" lang="en-US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D1B7-DB74-4B1F-80EB-8863126A1BD9}" type="datetimeFigureOut">
              <a:rPr lang="en-US" smtClean="0"/>
              <a:t>7/6/2014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BE8921-657B-424C-A6BF-8B0F97CFE93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DE8D1B7-DB74-4B1F-80EB-8863126A1BD9}" type="datetimeFigureOut">
              <a:rPr lang="en-US" smtClean="0"/>
              <a:t>7/6/2014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BBE8921-657B-424C-A6BF-8B0F97CFE93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DE8D1B7-DB74-4B1F-80EB-8863126A1BD9}" type="datetimeFigureOut">
              <a:rPr lang="en-US" smtClean="0"/>
              <a:t>7/6/2014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BBE8921-657B-424C-A6BF-8B0F97CFE93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D1B7-DB74-4B1F-80EB-8863126A1BD9}" type="datetimeFigureOut">
              <a:rPr lang="en-US" smtClean="0"/>
              <a:t>7/6/2014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BE8921-657B-424C-A6BF-8B0F97CFE93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D1B7-DB74-4B1F-80EB-8863126A1BD9}" type="datetimeFigureOut">
              <a:rPr lang="en-US" smtClean="0"/>
              <a:t>7/6/2014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BE8921-657B-424C-A6BF-8B0F97CFE9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DE8D1B7-DB74-4B1F-80EB-8863126A1BD9}" type="datetimeFigureOut">
              <a:rPr lang="en-US" smtClean="0"/>
              <a:t>7/6/2014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BBE8921-657B-424C-A6BF-8B0F97CFE934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9DE8D1B7-DB74-4B1F-80EB-8863126A1BD9}" type="datetimeFigureOut">
              <a:rPr lang="en-US" smtClean="0"/>
              <a:t>7/6/2014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0BBE8921-657B-424C-A6BF-8B0F97CFE93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9DE8D1B7-DB74-4B1F-80EB-8863126A1BD9}" type="datetimeFigureOut">
              <a:rPr lang="en-US" smtClean="0"/>
              <a:t>7/6/2014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0BBE8921-657B-424C-A6BF-8B0F97CFE93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://www.hygiena.net/systemsure-healthcare.html" TargetMode="Externa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emf"/><Relationship Id="rId4" Type="http://schemas.openxmlformats.org/officeDocument/2006/relationships/image" Target="../media/image1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en.academic.ru/pictures/enwiki/82/RCA_atherosclerosis.jpg" TargetMode="External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hyperlink" Target="http://www.google.com/url?q=http://commons.wikimedia.org/wiki/File:Saimiri_sciureus-1_Luc_Viatour.jpg&amp;sa=U&amp;ei=_GDAUpm7HYec2gW3ooCADQ&amp;ved=0CDIQ9QEwAw&amp;sig2=QrMV0NjFsttNi6JxbzCp1w&amp;usg=AFQjCNH18RMe4_gpzJ4Seys3XS9aWHzFxQ" TargetMode="External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a/url?sa=i&amp;rct=j&amp;q=&amp;esrc=s&amp;source=images&amp;cd=&amp;cad=rja&amp;docid=cm-VTbj8DctTFM&amp;tbnid=geeJLS7hc0BUaM:&amp;ved=0CAUQjRw&amp;url=http://www.productreview.com.au/p/ilium-medetomidine-injection.html&amp;ei=4YK-UvixI8HxoAS-lYDABw&amp;bvm=bv.58187178,d.cGU&amp;psig=AFQjCNEdWnlN9djfzwkZYGyTGWsPvijPSA&amp;ust=1388303336315467" TargetMode="External"/><Relationship Id="rId7" Type="http://schemas.openxmlformats.org/officeDocument/2006/relationships/image" Target="../media/image134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hyperlink" Target="http://www.google.ca/url?sa=i&amp;rct=j&amp;q=&amp;esrc=s&amp;source=images&amp;cd=&amp;cad=rja&amp;docid=EmQK_bojz5xsJM&amp;tbnid=vmUaDMpc1qy5mM:&amp;ved=0CAUQjRw&amp;url=http://elasa.expandit.es/link.aspx?ProductGuid=10209&amp;GroupGuid=556&amp;ei=QYO-UreIKo7eoASyyoA4&amp;bvm=bv.58187178,d.cGU&amp;psig=AFQjCNGAwnzcD3OeUqpsi0NX7QRPCG0gew&amp;ust=1388303526499863" TargetMode="External"/><Relationship Id="rId4" Type="http://schemas.openxmlformats.org/officeDocument/2006/relationships/image" Target="../media/image132.jpeg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\\bri-net\users\tadamson\Desktop\feeder%20pic_files\Mouse-Feeder-Shield-Full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http://swineweb.com/wp-content/uploads/2012/08/p.pn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http://www.bioquell.com/interface/assets/images/content/Bioquell-Q-10-Suite_456px_1.gif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http://1.bp.blogspot.com/_y_AJanBWrIM/SNVZXMa5cWI/AAAAAAAAF-Y/qC9H7gxE8gc/s400/hsus_logo_detail.gif" TargetMode="Externa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http://www2.hiren.info/desktopwallpapers/animals/guinea-pig.jpg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Mock Practical Exam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497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14400"/>
            <a:ext cx="4953000" cy="495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51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53222"/>
            <a:ext cx="3048000" cy="511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87946"/>
            <a:ext cx="2971800" cy="50794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useLymphom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97584"/>
            <a:ext cx="7162800" cy="441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620000" cy="335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54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_fi" descr="http://www.dkimages.com/discover/Projects/KL551/previews/50017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990600"/>
            <a:ext cx="6477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6934200" cy="464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0"/>
            <a:ext cx="5410200" cy="487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56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7660"/>
            <a:ext cx="3886200" cy="5920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1905000"/>
            <a:ext cx="8229600" cy="2590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Petripic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140584"/>
            <a:ext cx="7696200" cy="205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adamson\AppData\Local\Microsoft\Windows\Temporary Internet Files\Content.Outlook\WZY38753\2013-12-12 07 25 35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85800"/>
            <a:ext cx="5105400" cy="541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59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rjr2004\Desktop\New folder (2)\FVB.bmp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8" t="-1" r="-13699" b="-27770"/>
          <a:stretch/>
        </p:blipFill>
        <p:spPr bwMode="auto">
          <a:xfrm>
            <a:off x="2971800" y="1525270"/>
            <a:ext cx="5791200" cy="44183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086600" cy="358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61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0"/>
            <a:ext cx="5334000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usetatto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08734"/>
            <a:ext cx="7162800" cy="402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0"/>
            <a:ext cx="6324600" cy="464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64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guinus oedipu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762000"/>
            <a:ext cx="533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85800"/>
            <a:ext cx="5943600" cy="54864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_fi" descr="http://www.bioprobeshk.com/catalog/images/LELEVATED PLUS-MAZE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35836"/>
            <a:ext cx="7162800" cy="4550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66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Laurie Brignolo\Pictures\Trichodina xenopodus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4" r="2993"/>
          <a:stretch/>
        </p:blipFill>
        <p:spPr bwMode="auto">
          <a:xfrm>
            <a:off x="2281237" y="1400175"/>
            <a:ext cx="4581525" cy="4057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e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76196"/>
            <a:ext cx="6096000" cy="4386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ch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6" t="24026" r="25407" b="7213"/>
          <a:stretch>
            <a:fillRect/>
          </a:stretch>
        </p:blipFill>
        <p:spPr bwMode="auto">
          <a:xfrm>
            <a:off x="3276600" y="533400"/>
            <a:ext cx="2667000" cy="5867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69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584" y="909955"/>
            <a:ext cx="6266816" cy="5262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1600"/>
            <a:ext cx="7391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71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thern Diamondback Terrapi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4" r="7888" b="9840"/>
          <a:stretch/>
        </p:blipFill>
        <p:spPr bwMode="auto">
          <a:xfrm>
            <a:off x="1061084" y="1219200"/>
            <a:ext cx="7092316" cy="4343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6934200" cy="51054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62330"/>
            <a:ext cx="7239000" cy="515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74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19400" t="11157" r="29800" b="59285"/>
          <a:stretch>
            <a:fillRect/>
          </a:stretch>
        </p:blipFill>
        <p:spPr bwMode="auto">
          <a:xfrm>
            <a:off x="1066800" y="914400"/>
            <a:ext cx="6934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7467600" cy="449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6400"/>
            <a:ext cx="75438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76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mirthman17:Desktop:bregma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381000"/>
            <a:ext cx="4419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3352800" y="762000"/>
            <a:ext cx="1143000" cy="148971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catster.com/files/short-hair-cat-01-shutterstock_12934193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14400"/>
            <a:ext cx="5029200" cy="449580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4343400" cy="3429000"/>
          </a:xfrm>
          <a:prstGeom prst="rect">
            <a:avLst/>
          </a:prstGeom>
          <a:noFill/>
        </p:spPr>
      </p:pic>
      <p:pic>
        <p:nvPicPr>
          <p:cNvPr id="3" name="Picture 2" descr="D:\bkup\D Drive\Images\Teaching Images - Access Limited\Bunte Rat\Rat Neoplasm Pituitary Adenoma, Pituitary, Gross 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2800"/>
            <a:ext cx="4090670" cy="295275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79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0340" y="609600"/>
            <a:ext cx="429006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ystemSURE Plus healthcare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62000"/>
            <a:ext cx="5334000" cy="525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81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mirthman17:Desktop:Untitled-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353570"/>
            <a:ext cx="7696200" cy="367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543800" cy="327660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bkup\D Drive\Images\Teaching Images - Access Limited\Bunte Rat\Rat Neoplasm Zymbal's Gland Adenoma, Ear Gross 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7162800" cy="487680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84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urlof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914400"/>
            <a:ext cx="6019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0"/>
            <a:ext cx="6705600" cy="510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cites.org/gallery/speciespics/common_squirrel_monkey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33400"/>
            <a:ext cx="5105400" cy="556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86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00"/>
          <a:stretch/>
        </p:blipFill>
        <p:spPr bwMode="auto">
          <a:xfrm>
            <a:off x="1600200" y="533400"/>
            <a:ext cx="6096000" cy="5410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467600" cy="472440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bkup\D Drive\Images\Teaching Images - Access Limited\Bunte Rat\Rat Miscellaneous PAN, Mesentery H+E Morrissey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47700"/>
            <a:ext cx="4267200" cy="3467100"/>
          </a:xfrm>
          <a:prstGeom prst="rect">
            <a:avLst/>
          </a:prstGeom>
          <a:noFill/>
          <a:extLst/>
        </p:spPr>
      </p:pic>
      <p:pic>
        <p:nvPicPr>
          <p:cNvPr id="3" name="Picture 2" descr="D:\bkup\D Drive\Images\Teaching Images - Access Limited\Bunte Rat\Rat Miscellaneous PAN, Mesentery H+E 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4234"/>
            <a:ext cx="4114800" cy="2972765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89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126807"/>
            <a:ext cx="6553200" cy="4283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000"/>
            <a:ext cx="5715000" cy="579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91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8" t="34878" r="39877" b="36519"/>
          <a:stretch/>
        </p:blipFill>
        <p:spPr bwMode="auto">
          <a:xfrm>
            <a:off x="1295400" y="838200"/>
            <a:ext cx="6623291" cy="51111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brl.uic.edu/media/images/species/swine/lfig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51816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2879725" cy="215963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33399"/>
            <a:ext cx="3581400" cy="215963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3048000"/>
            <a:ext cx="4279900" cy="312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94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236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685800"/>
            <a:ext cx="2209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rc_mi" descr="http://www.glo.texas.gov/what-we-do/caring-for-the-coast/education-outreach/flora-and-fauna/images/animals/short_tailed_grasshopper_mouse_animal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3730" y="2819400"/>
            <a:ext cx="266827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2819400"/>
            <a:ext cx="2819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rc_mi" descr="http://www.redorbit.com/media/uploads/2012/04/gopher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53230" y="4876800"/>
            <a:ext cx="264287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3400" y="685799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685800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400" y="3048000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6800" y="3141702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5200" y="5334000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en.academic.ru/pictures/enwiki/50/220px-RCA_atherosclerosi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3400"/>
            <a:ext cx="6096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2: Gross appearance of exophytic tumors in the buccal pouch of hamsters treated with DMBA alon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685800"/>
            <a:ext cx="5638800" cy="518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96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X™ NOD scid gamma (NSG) Mous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5590" y="533400"/>
            <a:ext cx="381381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17151" y="5105400"/>
            <a:ext cx="83949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/>
              <a:t>NOD.Cg-</a:t>
            </a:r>
            <a:r>
              <a:rPr lang="en-US" sz="3600" b="1" i="1" dirty="0"/>
              <a:t>Prkdc</a:t>
            </a:r>
            <a:r>
              <a:rPr lang="en-US" sz="3600" b="1" i="1" baseline="30000" dirty="0"/>
              <a:t>scid</a:t>
            </a:r>
            <a:r>
              <a:rPr lang="en-US" sz="3600" b="1" i="1" dirty="0"/>
              <a:t>Il2rg</a:t>
            </a:r>
            <a:r>
              <a:rPr lang="en-US" sz="3600" b="1" i="1" baseline="30000" dirty="0"/>
              <a:t>tm1Wjl</a:t>
            </a:r>
            <a:r>
              <a:rPr lang="en-US" sz="3600" b="1" dirty="0"/>
              <a:t>/</a:t>
            </a:r>
            <a:r>
              <a:rPr lang="en-US" sz="3600" b="1" dirty="0" err="1"/>
              <a:t>SzJ</a:t>
            </a:r>
            <a:r>
              <a:rPr lang="en-US" sz="3600" b="1" dirty="0"/>
              <a:t> (005557) </a:t>
            </a:r>
          </a:p>
        </p:txBody>
      </p:sp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762000"/>
            <a:ext cx="6286500" cy="510540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puppybunnyguineapretty.files.wordpress.com/2011/08/rabbitflemishgiant.jpg?w=5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5"/>
          <a:stretch/>
        </p:blipFill>
        <p:spPr bwMode="auto">
          <a:xfrm>
            <a:off x="2590800" y="352424"/>
            <a:ext cx="3733800" cy="5895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99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685800"/>
            <a:ext cx="4800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36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 10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t0.gstatic.com/images?q=tbn:ANd9GcSGCnKrh4tuMe1WjIuA6njK36O8jzXofQp86kwB3WalOGNIHS762G3qeWs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09600"/>
            <a:ext cx="7391400" cy="541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101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jaxmice.jax.org/images/jaxmicedb/featuredImage/00069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114" y="533400"/>
            <a:ext cx="4972686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609905" y="5105400"/>
            <a:ext cx="62536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/>
              <a:t>B6.BKS(D)-</a:t>
            </a:r>
            <a:r>
              <a:rPr lang="en-US" sz="5400" b="1" i="1" dirty="0" err="1"/>
              <a:t>Lepr</a:t>
            </a:r>
            <a:r>
              <a:rPr lang="en-US" sz="5400" b="1" i="1" baseline="30000" dirty="0" err="1"/>
              <a:t>db</a:t>
            </a:r>
            <a:r>
              <a:rPr lang="en-US" sz="5400" b="1" dirty="0"/>
              <a:t>/J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90600" y="533400"/>
            <a:ext cx="7010400" cy="556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312960" y="829945"/>
            <a:ext cx="6383239" cy="4885055"/>
            <a:chOff x="0" y="0"/>
            <a:chExt cx="4321102" cy="3025637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321102" cy="237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52400" y="2438400"/>
              <a:ext cx="433132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kern="12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A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02065" y="2437936"/>
              <a:ext cx="410845" cy="5873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kern="12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B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90463" y="2438262"/>
              <a:ext cx="398145" cy="5873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kern="12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C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10000" y="2438400"/>
              <a:ext cx="442750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kern="12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D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y-throated Hummingbir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10" y="914400"/>
            <a:ext cx="7003889" cy="495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104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086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 external file that holds a picture, illustration, etc.&#10;Object name is jaalas2010000638f0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49530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n external file that holds a picture, illustration, etc.&#10;Object name is jaalas2010000638f0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" b="67857"/>
          <a:stretch/>
        </p:blipFill>
        <p:spPr bwMode="auto">
          <a:xfrm>
            <a:off x="3124200" y="3581400"/>
            <a:ext cx="5610225" cy="2667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lbah.com/images/whatsnew/marmosetTB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7200"/>
            <a:ext cx="5715000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106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38200"/>
            <a:ext cx="6781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Mock Board\Jun 04 pics\others\ferret distemp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30" b="10591"/>
          <a:stretch/>
        </p:blipFill>
        <p:spPr bwMode="auto">
          <a:xfrm>
            <a:off x="685800" y="533400"/>
            <a:ext cx="3657600" cy="3352800"/>
          </a:xfrm>
          <a:prstGeom prst="rect">
            <a:avLst/>
          </a:prstGeom>
          <a:noFill/>
          <a:extLst/>
        </p:spPr>
      </p:pic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356658"/>
            <a:ext cx="4267200" cy="2967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91400" cy="510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109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09600"/>
            <a:ext cx="7162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43200" y="914400"/>
            <a:ext cx="3657600" cy="502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990215" y="1223963"/>
            <a:ext cx="3163570" cy="4410076"/>
            <a:chOff x="0" y="0"/>
            <a:chExt cx="3338091" cy="5250608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6686"/>
              <a:ext cx="1279932" cy="2116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 descr="http://static.productreview.com.au/pr.products/medetomidine-inj_4f6047515bd03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642" y="342901"/>
              <a:ext cx="1117404" cy="2072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://elasa.expandit.es/catalog/images/10209.gran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2964759"/>
              <a:ext cx="1622936" cy="2285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ketamin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0235" y="2921695"/>
              <a:ext cx="1487856" cy="2090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2"/>
            <p:cNvSpPr txBox="1"/>
            <p:nvPr/>
          </p:nvSpPr>
          <p:spPr>
            <a:xfrm>
              <a:off x="292993" y="0"/>
              <a:ext cx="1828800" cy="2667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kern="1200" dirty="0">
                  <a:effectLst/>
                  <a:latin typeface="Times New Roman"/>
                  <a:ea typeface="Times New Roman"/>
                </a:rPr>
                <a:t>a.                               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b.             b.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92993" y="2687825"/>
              <a:ext cx="1828800" cy="2667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c.                               d.      d.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133600" y="1793514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1793795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09486" y="4001982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4600" y="4001982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111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hea.NETID\Documents\ABSl2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0154"/>
            <a:ext cx="7391400" cy="4193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38200"/>
            <a:ext cx="6400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938"/>
            <a:ext cx="3962400" cy="3428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71800"/>
            <a:ext cx="3797300" cy="3492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114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609600"/>
            <a:ext cx="6781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Rebecca:Desktop:Screen Shot 2013-12-04 at 11.37.23 A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315200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81200" y="533400"/>
            <a:ext cx="5105400" cy="5943600"/>
            <a:chOff x="0" y="0"/>
            <a:chExt cx="3581400" cy="3705999"/>
          </a:xfrm>
        </p:grpSpPr>
        <p:pic>
          <p:nvPicPr>
            <p:cNvPr id="3" name="Picture 2" descr="vervet_monkey"/>
            <p:cNvPicPr preferRelativeResize="0"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937" y="276998"/>
              <a:ext cx="1828800" cy="1371600"/>
            </a:xfrm>
            <a:prstGeom prst="rect">
              <a:avLst/>
            </a:prstGeom>
            <a:noFill/>
            <a:ln>
              <a:noFill/>
            </a:ln>
            <a:extLst/>
          </p:spPr>
        </p:pic>
        <p:pic>
          <p:nvPicPr>
            <p:cNvPr id="4" name="Picture 3" descr="C:\Users\owner\Desktop\Picture1.png"/>
            <p:cNvPicPr preferRelativeResize="0"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020" y="266839"/>
              <a:ext cx="1389380" cy="1381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 descr="C:\Users\owner\AppData\Local\Microsoft\Windows\Temporary Internet Files\Content.Word\Picture2.png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557" y="1877199"/>
              <a:ext cx="1828800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C:\Users\owner\AppData\Local\Microsoft\Windows\Temporary Internet Files\Content.Word\Picture3.pn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020" y="1877199"/>
              <a:ext cx="1389380" cy="180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5"/>
            <p:cNvSpPr txBox="1"/>
            <p:nvPr/>
          </p:nvSpPr>
          <p:spPr>
            <a:xfrm>
              <a:off x="0" y="0"/>
              <a:ext cx="3505200" cy="266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  a.                                                    b.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8" name="TextBox 6"/>
            <p:cNvSpPr txBox="1"/>
            <p:nvPr/>
          </p:nvSpPr>
          <p:spPr>
            <a:xfrm>
              <a:off x="0" y="1600140"/>
              <a:ext cx="3505200" cy="266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  c.                                                    d.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745000" y="1793514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1757825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5000" y="4114800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6600" y="4267200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116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leicesterskinvet.com/wp-content/uploads/2010/09/Rabbit-Syphili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6705600" cy="502920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33400"/>
            <a:ext cx="5486400" cy="556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086600" cy="556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119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8684" y="609600"/>
            <a:ext cx="5212716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120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zooinstitutes.com/animals/18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91400" cy="541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EXAM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937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71487"/>
            <a:ext cx="4724400" cy="3414713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124200"/>
            <a:ext cx="4280535" cy="308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\\bri-net\users\tadamson\Desktop\feeder pic_files\Mouse-Feeder-Shield-Full.jpg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5334000" cy="563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14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rpeptide.com/images/products/polyclonal-antibodie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3570"/>
            <a:ext cx="5867400" cy="5612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7315200" cy="53340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775915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swineweb.com/wp-content/uploads/2012/08/p.png"/>
          <p:cNvPicPr/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77"/>
          <a:stretch/>
        </p:blipFill>
        <p:spPr bwMode="auto">
          <a:xfrm>
            <a:off x="914400" y="609600"/>
            <a:ext cx="7391400" cy="4419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16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Rebecca:Desktop:Screen Shot 2013-12-04 at 12.23.02 P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0"/>
            <a:ext cx="6858000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oquell Q-10">
            <a:hlinkClick r:id="rId2" tooltip="&quot;Bioquell Q-10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914400"/>
            <a:ext cx="6477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36800" y="685800"/>
            <a:ext cx="4749800" cy="4953000"/>
            <a:chOff x="0" y="0"/>
            <a:chExt cx="2501900" cy="23876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" y="0"/>
              <a:ext cx="2235200" cy="2387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" name="Straight Arrow Connector 3"/>
            <p:cNvCxnSpPr/>
            <p:nvPr/>
          </p:nvCxnSpPr>
          <p:spPr>
            <a:xfrm>
              <a:off x="0" y="1016000"/>
              <a:ext cx="1333500" cy="127000"/>
            </a:xfrm>
            <a:prstGeom prst="straightConnector1">
              <a:avLst/>
            </a:prstGeom>
            <a:ln w="762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19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67056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69770" t="39905" r="15382" b="42518"/>
          <a:stretch>
            <a:fillRect/>
          </a:stretch>
        </p:blipFill>
        <p:spPr bwMode="auto">
          <a:xfrm>
            <a:off x="1143000" y="838200"/>
            <a:ext cx="6934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21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etcarbo:Desktop:Screen shot 2013-12-04 at 9.16.10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604" y="436880"/>
            <a:ext cx="4735196" cy="5659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62292"/>
            <a:ext cx="5181600" cy="5457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1.bp.blogspot.com/_y_AJanBWrIM/SNVZXMa5cWI/AAAAAAAAF-Y/qC9H7gxE8gc/s400/hsus_logo_detail.gif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781800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24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1066800"/>
            <a:ext cx="8610600" cy="434340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7848600" cy="32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144103"/>
              </p:ext>
            </p:extLst>
          </p:nvPr>
        </p:nvGraphicFramePr>
        <p:xfrm>
          <a:off x="1371600" y="1066799"/>
          <a:ext cx="6705600" cy="49244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6078"/>
                <a:gridCol w="3369522"/>
              </a:tblGrid>
              <a:tr h="2462213"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62213"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052" name="il_fi" descr="http://www.ssponline.com/jpgs/Envirodri_n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2717800" cy="212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://www.har.mrc.ac.uk/sites/default/files/images/marbles_main_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5" r="37082"/>
          <a:stretch>
            <a:fillRect/>
          </a:stretch>
        </p:blipFill>
        <p:spPr bwMode="auto">
          <a:xfrm>
            <a:off x="5525293" y="1295400"/>
            <a:ext cx="1931987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lbs-biotech.com/enviro_pgs/enviro_2nd_prod/mouse_tint_igloo/mouse1_igloo_l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878" y="3786188"/>
            <a:ext cx="1958975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4130" descr="Guinea Pig Hut, Certified, for use with Aquatic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2924175" cy="20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48268" t="42520" r="32000" b="23210"/>
          <a:stretch>
            <a:fillRect/>
          </a:stretch>
        </p:blipFill>
        <p:spPr bwMode="auto">
          <a:xfrm>
            <a:off x="1981200" y="533400"/>
            <a:ext cx="4800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26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le:Ateles fusciceps Colombi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505" y="533400"/>
            <a:ext cx="2264410" cy="2598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File:Brachyteles hypoxanthus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3876" r="24031" b="4910"/>
          <a:stretch/>
        </p:blipFill>
        <p:spPr bwMode="auto">
          <a:xfrm>
            <a:off x="5867400" y="685799"/>
            <a:ext cx="1528445" cy="2593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File:Hylobates lar pair of white and black 01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8111" r="19065"/>
          <a:stretch/>
        </p:blipFill>
        <p:spPr bwMode="auto">
          <a:xfrm>
            <a:off x="914400" y="3962400"/>
            <a:ext cx="2596515" cy="22745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File:Lagothrix lagotricha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3" r="12561"/>
          <a:stretch/>
        </p:blipFill>
        <p:spPr bwMode="auto">
          <a:xfrm>
            <a:off x="5867400" y="3810000"/>
            <a:ext cx="2341880" cy="22713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685799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3810000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5400" y="684131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3859846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argent-labs.com/finque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41654"/>
            <a:ext cx="4572000" cy="5859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inea Pig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72390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29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6705600" cy="50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6553200" cy="502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31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466850" y="685800"/>
            <a:ext cx="630555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eakman® Safety Eyewash Station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09600"/>
            <a:ext cx="4953000" cy="525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35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54050"/>
            <a:ext cx="6781800" cy="5137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34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4340"/>
            <a:ext cx="7162800" cy="5565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"/>
            <a:ext cx="6553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33400"/>
            <a:ext cx="3048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36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57212"/>
            <a:ext cx="6705600" cy="5386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1676400"/>
            <a:ext cx="8305800" cy="31242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00"/>
          <a:stretch>
            <a:fillRect/>
          </a:stretch>
        </p:blipFill>
        <p:spPr bwMode="auto">
          <a:xfrm>
            <a:off x="914400" y="2057400"/>
            <a:ext cx="7543800" cy="220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rret hyperestrogenis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381000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Ferret hyperestrogenism vulvar enlargemen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09800"/>
            <a:ext cx="3790950" cy="42271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39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3058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6934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41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rc_mi" descr="http://media.web.britannica.com/eb-media/36/536-004-4EE6B24B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5029200" cy="434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64580"/>
            <a:ext cx="3505200" cy="28194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16775"/>
            <a:ext cx="2522855" cy="259016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TextBox 3"/>
          <p:cNvSpPr txBox="1"/>
          <p:nvPr/>
        </p:nvSpPr>
        <p:spPr>
          <a:xfrm>
            <a:off x="533400" y="685799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4572000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pin-sexage-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6629400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44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1143000"/>
            <a:ext cx="8001000" cy="46482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467600" cy="403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086600" cy="556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2NC1CZ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0" y="762000"/>
            <a:ext cx="5715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46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myc%20arth1[1]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315200" cy="41910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cbclean.com/images/semi_rigid_5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09600"/>
            <a:ext cx="4953000" cy="533400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4114800" cy="5867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49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inside2/rarc/PublishingImages/pig%20exam%2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838200"/>
            <a:ext cx="6934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147</TotalTime>
  <Words>303</Words>
  <Application>Microsoft Office PowerPoint</Application>
  <PresentationFormat>On-screen Show (4:3)</PresentationFormat>
  <Paragraphs>155</Paragraphs>
  <Slides>242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242</vt:i4>
      </vt:variant>
    </vt:vector>
  </HeadingPairs>
  <TitlesOfParts>
    <vt:vector size="243" baseType="lpstr">
      <vt:lpstr>BlackTie</vt:lpstr>
      <vt:lpstr>2014 Mock Practical Exam</vt:lpstr>
      <vt:lpstr>Question 1</vt:lpstr>
      <vt:lpstr>PowerPoint Presentation</vt:lpstr>
      <vt:lpstr>Question 2</vt:lpstr>
      <vt:lpstr>PowerPoint Presentation</vt:lpstr>
      <vt:lpstr>Question 3</vt:lpstr>
      <vt:lpstr>PowerPoint Presentation</vt:lpstr>
      <vt:lpstr>Question 4</vt:lpstr>
      <vt:lpstr>PowerPoint Presentation</vt:lpstr>
      <vt:lpstr>Question 5</vt:lpstr>
      <vt:lpstr>PowerPoint Presentation</vt:lpstr>
      <vt:lpstr>Question 6</vt:lpstr>
      <vt:lpstr>PowerPoint Presentation</vt:lpstr>
      <vt:lpstr>Question 7</vt:lpstr>
      <vt:lpstr>PowerPoint Presentation</vt:lpstr>
      <vt:lpstr>Question 8</vt:lpstr>
      <vt:lpstr>PowerPoint Presentation</vt:lpstr>
      <vt:lpstr>Question 9</vt:lpstr>
      <vt:lpstr>PowerPoint Presentation</vt:lpstr>
      <vt:lpstr>Question 10</vt:lpstr>
      <vt:lpstr>PowerPoint Presentation</vt:lpstr>
      <vt:lpstr>Question 11</vt:lpstr>
      <vt:lpstr>PowerPoint Presentation</vt:lpstr>
      <vt:lpstr>Question 12</vt:lpstr>
      <vt:lpstr>PowerPoint Presentation</vt:lpstr>
      <vt:lpstr>Question 13</vt:lpstr>
      <vt:lpstr>PowerPoint Presentation</vt:lpstr>
      <vt:lpstr>Question 14</vt:lpstr>
      <vt:lpstr>PowerPoint Presentation</vt:lpstr>
      <vt:lpstr>Question 15</vt:lpstr>
      <vt:lpstr>PowerPoint Presentation</vt:lpstr>
      <vt:lpstr>Question 16</vt:lpstr>
      <vt:lpstr>PowerPoint Presentation</vt:lpstr>
      <vt:lpstr>Question 17</vt:lpstr>
      <vt:lpstr>PowerPoint Presentation</vt:lpstr>
      <vt:lpstr>Question 18</vt:lpstr>
      <vt:lpstr>PowerPoint Presentation</vt:lpstr>
      <vt:lpstr>Question 19</vt:lpstr>
      <vt:lpstr>PowerPoint Presentation</vt:lpstr>
      <vt:lpstr>Question 20</vt:lpstr>
      <vt:lpstr>PowerPoint Presentation</vt:lpstr>
      <vt:lpstr>Question 21</vt:lpstr>
      <vt:lpstr>PowerPoint Presentation</vt:lpstr>
      <vt:lpstr>Question 22</vt:lpstr>
      <vt:lpstr>PowerPoint Presentation</vt:lpstr>
      <vt:lpstr>Question 23</vt:lpstr>
      <vt:lpstr>PowerPoint Presentation</vt:lpstr>
      <vt:lpstr>Question 24</vt:lpstr>
      <vt:lpstr>PowerPoint Presentation</vt:lpstr>
      <vt:lpstr>Question 25</vt:lpstr>
      <vt:lpstr>PowerPoint Presentation</vt:lpstr>
      <vt:lpstr>Question 26</vt:lpstr>
      <vt:lpstr>PowerPoint Presentation</vt:lpstr>
      <vt:lpstr>Question 27</vt:lpstr>
      <vt:lpstr>PowerPoint Presentation</vt:lpstr>
      <vt:lpstr>Question 28</vt:lpstr>
      <vt:lpstr>PowerPoint Presentation</vt:lpstr>
      <vt:lpstr>Question 29</vt:lpstr>
      <vt:lpstr>PowerPoint Presentation</vt:lpstr>
      <vt:lpstr>Question 30</vt:lpstr>
      <vt:lpstr>PowerPoint Presentation</vt:lpstr>
      <vt:lpstr>Question 31</vt:lpstr>
      <vt:lpstr>PowerPoint Presentation</vt:lpstr>
      <vt:lpstr>Question 32</vt:lpstr>
      <vt:lpstr>PowerPoint Presentation</vt:lpstr>
      <vt:lpstr>Question 33</vt:lpstr>
      <vt:lpstr>PowerPoint Presentation</vt:lpstr>
      <vt:lpstr>Question 34</vt:lpstr>
      <vt:lpstr>PowerPoint Presentation</vt:lpstr>
      <vt:lpstr>Question 35</vt:lpstr>
      <vt:lpstr>PowerPoint Presentation</vt:lpstr>
      <vt:lpstr>Question 36</vt:lpstr>
      <vt:lpstr>PowerPoint Presentation</vt:lpstr>
      <vt:lpstr>Question 37</vt:lpstr>
      <vt:lpstr>PowerPoint Presentation</vt:lpstr>
      <vt:lpstr>Question 38</vt:lpstr>
      <vt:lpstr>PowerPoint Presentation</vt:lpstr>
      <vt:lpstr>Question 39</vt:lpstr>
      <vt:lpstr>PowerPoint Presentation</vt:lpstr>
      <vt:lpstr>Question 40</vt:lpstr>
      <vt:lpstr>PowerPoint Presentation</vt:lpstr>
      <vt:lpstr>Question 41</vt:lpstr>
      <vt:lpstr>PowerPoint Presentation</vt:lpstr>
      <vt:lpstr>Question 42</vt:lpstr>
      <vt:lpstr>PowerPoint Presentation</vt:lpstr>
      <vt:lpstr>Question 43</vt:lpstr>
      <vt:lpstr>PowerPoint Presentation</vt:lpstr>
      <vt:lpstr>Question 44</vt:lpstr>
      <vt:lpstr>PowerPoint Presentation</vt:lpstr>
      <vt:lpstr>Question 45</vt:lpstr>
      <vt:lpstr>PowerPoint Presentation</vt:lpstr>
      <vt:lpstr>Question 46</vt:lpstr>
      <vt:lpstr>PowerPoint Presentation</vt:lpstr>
      <vt:lpstr>Question 47</vt:lpstr>
      <vt:lpstr>PowerPoint Presentation</vt:lpstr>
      <vt:lpstr>Question 48</vt:lpstr>
      <vt:lpstr>PowerPoint Presentation</vt:lpstr>
      <vt:lpstr>Question 49</vt:lpstr>
      <vt:lpstr>PowerPoint Presentation</vt:lpstr>
      <vt:lpstr>Question 50</vt:lpstr>
      <vt:lpstr>PowerPoint Presentation</vt:lpstr>
      <vt:lpstr>Question 51</vt:lpstr>
      <vt:lpstr>PowerPoint Presentation</vt:lpstr>
      <vt:lpstr>Question 52</vt:lpstr>
      <vt:lpstr>PowerPoint Presentation</vt:lpstr>
      <vt:lpstr>Question 53</vt:lpstr>
      <vt:lpstr>PowerPoint Presentation</vt:lpstr>
      <vt:lpstr>Question 54</vt:lpstr>
      <vt:lpstr>PowerPoint Presentation</vt:lpstr>
      <vt:lpstr>Question 55</vt:lpstr>
      <vt:lpstr>PowerPoint Presentation</vt:lpstr>
      <vt:lpstr>Question 56</vt:lpstr>
      <vt:lpstr>PowerPoint Presentation</vt:lpstr>
      <vt:lpstr>Question 57</vt:lpstr>
      <vt:lpstr>PowerPoint Presentation</vt:lpstr>
      <vt:lpstr>Question 58</vt:lpstr>
      <vt:lpstr>PowerPoint Presentation</vt:lpstr>
      <vt:lpstr>Question 59</vt:lpstr>
      <vt:lpstr>PowerPoint Presentation</vt:lpstr>
      <vt:lpstr>Question 60</vt:lpstr>
      <vt:lpstr>PowerPoint Presentation</vt:lpstr>
      <vt:lpstr>Question 61</vt:lpstr>
      <vt:lpstr>PowerPoint Presentation</vt:lpstr>
      <vt:lpstr>Question 62</vt:lpstr>
      <vt:lpstr>PowerPoint Presentation</vt:lpstr>
      <vt:lpstr>Question 63</vt:lpstr>
      <vt:lpstr>PowerPoint Presentation</vt:lpstr>
      <vt:lpstr>Question 64</vt:lpstr>
      <vt:lpstr>PowerPoint Presentation</vt:lpstr>
      <vt:lpstr>Question 65</vt:lpstr>
      <vt:lpstr>PowerPoint Presentation</vt:lpstr>
      <vt:lpstr>Question 66</vt:lpstr>
      <vt:lpstr>PowerPoint Presentation</vt:lpstr>
      <vt:lpstr>Question 67</vt:lpstr>
      <vt:lpstr>PowerPoint Presentation</vt:lpstr>
      <vt:lpstr>Question 68</vt:lpstr>
      <vt:lpstr>PowerPoint Presentation</vt:lpstr>
      <vt:lpstr>Question 69</vt:lpstr>
      <vt:lpstr>PowerPoint Presentation</vt:lpstr>
      <vt:lpstr>Question 70</vt:lpstr>
      <vt:lpstr>PowerPoint Presentation</vt:lpstr>
      <vt:lpstr>Question 71</vt:lpstr>
      <vt:lpstr>PowerPoint Presentation</vt:lpstr>
      <vt:lpstr>Question 72</vt:lpstr>
      <vt:lpstr>PowerPoint Presentation</vt:lpstr>
      <vt:lpstr>Question 73</vt:lpstr>
      <vt:lpstr>PowerPoint Presentation</vt:lpstr>
      <vt:lpstr>Question 74</vt:lpstr>
      <vt:lpstr>PowerPoint Presentation</vt:lpstr>
      <vt:lpstr>Question 75</vt:lpstr>
      <vt:lpstr>PowerPoint Presentation</vt:lpstr>
      <vt:lpstr>Question 76</vt:lpstr>
      <vt:lpstr>PowerPoint Presentation</vt:lpstr>
      <vt:lpstr>Question 77</vt:lpstr>
      <vt:lpstr>PowerPoint Presentation</vt:lpstr>
      <vt:lpstr>Question 78</vt:lpstr>
      <vt:lpstr>PowerPoint Presentation</vt:lpstr>
      <vt:lpstr>Question 79</vt:lpstr>
      <vt:lpstr>PowerPoint Presentation</vt:lpstr>
      <vt:lpstr>Question 80</vt:lpstr>
      <vt:lpstr>PowerPoint Presentation</vt:lpstr>
      <vt:lpstr>Question 81</vt:lpstr>
      <vt:lpstr>PowerPoint Presentation</vt:lpstr>
      <vt:lpstr>Question 82</vt:lpstr>
      <vt:lpstr>PowerPoint Presentation</vt:lpstr>
      <vt:lpstr>Question 83</vt:lpstr>
      <vt:lpstr>PowerPoint Presentation</vt:lpstr>
      <vt:lpstr>Question 84</vt:lpstr>
      <vt:lpstr>PowerPoint Presentation</vt:lpstr>
      <vt:lpstr>Question 85</vt:lpstr>
      <vt:lpstr>PowerPoint Presentation</vt:lpstr>
      <vt:lpstr>Question 86</vt:lpstr>
      <vt:lpstr>PowerPoint Presentation</vt:lpstr>
      <vt:lpstr>Question 87</vt:lpstr>
      <vt:lpstr>PowerPoint Presentation</vt:lpstr>
      <vt:lpstr>Question 88</vt:lpstr>
      <vt:lpstr>PowerPoint Presentation</vt:lpstr>
      <vt:lpstr>Question 89</vt:lpstr>
      <vt:lpstr>PowerPoint Presentation</vt:lpstr>
      <vt:lpstr>Question 90</vt:lpstr>
      <vt:lpstr>PowerPoint Presentation</vt:lpstr>
      <vt:lpstr>Question 91</vt:lpstr>
      <vt:lpstr>PowerPoint Presentation</vt:lpstr>
      <vt:lpstr>Question 92</vt:lpstr>
      <vt:lpstr>PowerPoint Presentation</vt:lpstr>
      <vt:lpstr>Question 93</vt:lpstr>
      <vt:lpstr>PowerPoint Presentation</vt:lpstr>
      <vt:lpstr>Question 94</vt:lpstr>
      <vt:lpstr>PowerPoint Presentation</vt:lpstr>
      <vt:lpstr>Question 95</vt:lpstr>
      <vt:lpstr>PowerPoint Presentation</vt:lpstr>
      <vt:lpstr>Question 96</vt:lpstr>
      <vt:lpstr>PowerPoint Presentation</vt:lpstr>
      <vt:lpstr>Question 97</vt:lpstr>
      <vt:lpstr>PowerPoint Presentation</vt:lpstr>
      <vt:lpstr>Question 98</vt:lpstr>
      <vt:lpstr>PowerPoint Presentation</vt:lpstr>
      <vt:lpstr>Question 99</vt:lpstr>
      <vt:lpstr>PowerPoint Presentation</vt:lpstr>
      <vt:lpstr>Question 100</vt:lpstr>
      <vt:lpstr>PowerPoint Presentation</vt:lpstr>
      <vt:lpstr>Question 101</vt:lpstr>
      <vt:lpstr>PowerPoint Presentation</vt:lpstr>
      <vt:lpstr>Question 102</vt:lpstr>
      <vt:lpstr>PowerPoint Presentation</vt:lpstr>
      <vt:lpstr>Question 103</vt:lpstr>
      <vt:lpstr>PowerPoint Presentation</vt:lpstr>
      <vt:lpstr>Question 104</vt:lpstr>
      <vt:lpstr>PowerPoint Presentation</vt:lpstr>
      <vt:lpstr>Question 105</vt:lpstr>
      <vt:lpstr>PowerPoint Presentation</vt:lpstr>
      <vt:lpstr>Question 106</vt:lpstr>
      <vt:lpstr>PowerPoint Presentation</vt:lpstr>
      <vt:lpstr>Question 107</vt:lpstr>
      <vt:lpstr>PowerPoint Presentation</vt:lpstr>
      <vt:lpstr>Question 108</vt:lpstr>
      <vt:lpstr>PowerPoint Presentation</vt:lpstr>
      <vt:lpstr>Question 109</vt:lpstr>
      <vt:lpstr>PowerPoint Presentation</vt:lpstr>
      <vt:lpstr>Question 110</vt:lpstr>
      <vt:lpstr>PowerPoint Presentation</vt:lpstr>
      <vt:lpstr>Question 111</vt:lpstr>
      <vt:lpstr>PowerPoint Presentation</vt:lpstr>
      <vt:lpstr>Question 112</vt:lpstr>
      <vt:lpstr>PowerPoint Presentation</vt:lpstr>
      <vt:lpstr>Question 113</vt:lpstr>
      <vt:lpstr>PowerPoint Presentation</vt:lpstr>
      <vt:lpstr>Question 114</vt:lpstr>
      <vt:lpstr>PowerPoint Presentation</vt:lpstr>
      <vt:lpstr>Question 115</vt:lpstr>
      <vt:lpstr>PowerPoint Presentation</vt:lpstr>
      <vt:lpstr>Question 116</vt:lpstr>
      <vt:lpstr>PowerPoint Presentation</vt:lpstr>
      <vt:lpstr>Question 117</vt:lpstr>
      <vt:lpstr>PowerPoint Presentation</vt:lpstr>
      <vt:lpstr>Question 118</vt:lpstr>
      <vt:lpstr>PowerPoint Presentation</vt:lpstr>
      <vt:lpstr>Question 119</vt:lpstr>
      <vt:lpstr>PowerPoint Presentation</vt:lpstr>
      <vt:lpstr>Question 120</vt:lpstr>
      <vt:lpstr>PowerPoint Presentation</vt:lpstr>
      <vt:lpstr>END OF EXAM</vt:lpstr>
    </vt:vector>
  </TitlesOfParts>
  <Company>IU School of Medicine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Mock Practical Exam</dc:title>
  <dc:creator>Hickman, Debra</dc:creator>
  <cp:lastModifiedBy>Hickman, Debra</cp:lastModifiedBy>
  <cp:revision>34</cp:revision>
  <dcterms:created xsi:type="dcterms:W3CDTF">2014-03-06T22:46:38Z</dcterms:created>
  <dcterms:modified xsi:type="dcterms:W3CDTF">2014-07-07T03:24:02Z</dcterms:modified>
</cp:coreProperties>
</file>